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28C49A1-DDA5-41C3-A5A8-DC61C0791213}">
  <a:tblStyle styleId="{828C49A1-DDA5-41C3-A5A8-DC61C079121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10" Type="http://schemas.openxmlformats.org/officeDocument/2006/relationships/slide" Target="slides/slide4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85fcc3537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85fcc3537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85fcc35375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85fcc35375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85fcc35375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85fcc35375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Title Slide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With a subtitle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the first content slide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There’s text here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And a list of bulleted information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With a sub-bullet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And another one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This one is a sub-sub-bullet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can see how it works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the second content slide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happens when there’s one here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Topic 1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Subtopic 1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Subtopic 2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Subtopic 1 of subtopic 2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Topic 2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45720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happens when there’s 2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Details 1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Sub-details 1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Sub-details 2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This one is a sub-sub-detail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Details 2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249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kinda </a:t>
            </a:r>
            <a:r>
              <a:rPr lang="en"/>
              <a:t>backwards, huh?</a:t>
            </a:r>
            <a:endParaRPr/>
          </a:p>
        </p:txBody>
      </p:sp>
      <p:graphicFrame>
        <p:nvGraphicFramePr>
          <p:cNvPr id="74" name="Google Shape;74;p16"/>
          <p:cNvGraphicFramePr/>
          <p:nvPr/>
        </p:nvGraphicFramePr>
        <p:xfrm>
          <a:off x="952500" y="2000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{828C49A1-DDA5-41C3-A5A8-DC61C0791213}</a:tableStyleId>
              </a:tblPr>
              <a:tblGrid>
                <a:gridCol w="1809750"/>
                <a:gridCol w="1809750"/>
                <a:gridCol w="1809750"/>
                <a:gridCol w="18097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Table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C1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C2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