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_rels/presentation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1.xml.rels" ContentType="application/vnd.openxmlformats-package.relationships+xml"/>
  <Override PartName="/ppt/slideLayouts/slideLayout18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presentation.xml" ContentType="application/vnd.openxmlformats-officedocument.presentationml.presentation.main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slides/slide1.xml" ContentType="application/vnd.openxmlformats-officedocument.presentationml.slide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_rels/notesSlide1.xml.rels" ContentType="application/vnd.openxmlformats-package.relationships+xml"/>
  <Override PartName="/ppt/notesSlides/notesSlide1.xml" ContentType="application/vnd.openxmlformats-officedocument.presentationml.notes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</p:sldIdLst>
  <p:sldSz cx="9144000" cy="5143500"/>
  <p:notesSz cx="6858000" cy="9144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presProps" Target="presProps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3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Click to move the slide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216000" indent="0">
              <a:buNone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Click to edit the notes format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&lt;header&gt;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1" name="PlaceHolder 4"/>
          <p:cNvSpPr>
            <a:spLocks noGrp="1"/>
          </p:cNvSpPr>
          <p:nvPr>
            <p:ph type="dt" idx="3"/>
          </p:nvPr>
        </p:nvSpPr>
        <p:spPr>
          <a:xfrm>
            <a:off x="4399200" y="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2" name="PlaceHolder 5"/>
          <p:cNvSpPr>
            <a:spLocks noGrp="1"/>
          </p:cNvSpPr>
          <p:nvPr>
            <p:ph type="ftr" idx="4"/>
          </p:nvPr>
        </p:nvSpPr>
        <p:spPr>
          <a:xfrm>
            <a:off x="0" y="955548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3" name="PlaceHolder 6"/>
          <p:cNvSpPr>
            <a:spLocks noGrp="1"/>
          </p:cNvSpPr>
          <p:nvPr>
            <p:ph type="sldNum" idx="5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 algn="r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3D80AB2-EDA2-4B61-8994-497C447C16DC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sldImg"/>
          </p:nvPr>
        </p:nvSpPr>
        <p:spPr>
          <a:xfrm>
            <a:off x="381240" y="685800"/>
            <a:ext cx="6095880" cy="3428640"/>
          </a:xfrm>
          <a:prstGeom prst="rect">
            <a:avLst/>
          </a:prstGeom>
          <a:ln w="0">
            <a:noFill/>
          </a:ln>
        </p:spPr>
      </p:sp>
      <p:sp>
        <p:nvSpPr>
          <p:cNvPr id="91" name="PlaceHolder 2"/>
          <p:cNvSpPr>
            <a:spLocks noGrp="1"/>
          </p:cNvSpPr>
          <p:nvPr>
            <p:ph type="body"/>
          </p:nvPr>
        </p:nvSpPr>
        <p:spPr>
          <a:xfrm>
            <a:off x="686160" y="4343400"/>
            <a:ext cx="5486040" cy="41144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t">
            <a:noAutofit/>
          </a:bodyPr>
          <a:p>
            <a:pPr indent="0">
              <a:lnSpc>
                <a:spcPct val="100000"/>
              </a:lnSpc>
              <a:buNone/>
            </a:pPr>
            <a:r>
              <a:rPr b="0" lang="en-US" sz="1100" spc="-1" strike="noStrike">
                <a:solidFill>
                  <a:srgbClr val="000000"/>
                </a:solidFill>
                <a:latin typeface="Arial"/>
              </a:rPr>
              <a:t>This is a slide note.</a:t>
            </a:r>
            <a:endParaRPr b="0" lang="en-US" sz="11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467581E8-AD4B-4778-82F6-DF5217259813}" type="slidenum">
              <a:t>&lt;#&gt;</a:t>
            </a:fld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2"/>
          <p:cNvSpPr>
            <a:spLocks noGrp="1"/>
          </p:cNvSpPr>
          <p:nvPr>
            <p:ph type="subTitle"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D9B00E61-AF5B-4A79-9228-B24D75F3CA69}" type="slidenum">
              <a:t>&lt;#&gt;</a:t>
            </a:fld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B1E77317-E698-4453-BB61-27F4EB3DC039}" type="slidenum">
              <a:t>&lt;#&gt;</a:t>
            </a:fld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0D3ADA0A-4FB1-4053-A47B-51B18DF5827A}" type="slidenum">
              <a:t>&lt;#&gt;</a:t>
            </a:fld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6AEAB1AA-2CCD-4075-84F8-D0EBEAE25226}" type="slidenum">
              <a:t>&lt;#&gt;</a:t>
            </a:fld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subTitle"/>
          </p:nvPr>
        </p:nvSpPr>
        <p:spPr>
          <a:xfrm>
            <a:off x="311760" y="444960"/>
            <a:ext cx="8520120" cy="265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85FA7F25-29A4-45B8-92B9-4742F404E80E}" type="slidenum">
              <a:t>&lt;#&gt;</a:t>
            </a:fld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4"/>
          <p:cNvSpPr>
            <a:spLocks noGrp="1"/>
          </p:cNvSpPr>
          <p:nvPr>
            <p:ph/>
          </p:nvPr>
        </p:nvSpPr>
        <p:spPr>
          <a:xfrm>
            <a:off x="311760" y="293688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4B99DD8C-6C56-4D83-B278-EBBC93CF3A75}" type="slidenum">
              <a:t>&lt;#&gt;</a:t>
            </a:fld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4"/>
          <p:cNvSpPr>
            <a:spLocks noGrp="1"/>
          </p:cNvSpPr>
          <p:nvPr>
            <p:ph/>
          </p:nvPr>
        </p:nvSpPr>
        <p:spPr>
          <a:xfrm>
            <a:off x="4677840" y="293688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E1F6E8A4-6819-4C34-B598-9A809A45B365}" type="slidenum">
              <a:t>&lt;#&gt;</a:t>
            </a:fld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4"/>
          <p:cNvSpPr>
            <a:spLocks noGrp="1"/>
          </p:cNvSpPr>
          <p:nvPr>
            <p:ph/>
          </p:nvPr>
        </p:nvSpPr>
        <p:spPr>
          <a:xfrm>
            <a:off x="311760" y="2936880"/>
            <a:ext cx="852012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59F542C2-5DD5-45BA-AAE7-C5091BAAB867}" type="slidenum">
              <a:t>&lt;#&gt;</a:t>
            </a:fld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852012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PlaceHolder 3"/>
          <p:cNvSpPr>
            <a:spLocks noGrp="1"/>
          </p:cNvSpPr>
          <p:nvPr>
            <p:ph/>
          </p:nvPr>
        </p:nvSpPr>
        <p:spPr>
          <a:xfrm>
            <a:off x="311760" y="2936880"/>
            <a:ext cx="852012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4C90DD45-8BEA-42EA-B14F-166E00884C09}" type="slidenum">
              <a:t>&lt;#&gt;</a:t>
            </a:fld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4"/>
          <p:cNvSpPr>
            <a:spLocks noGrp="1"/>
          </p:cNvSpPr>
          <p:nvPr>
            <p:ph/>
          </p:nvPr>
        </p:nvSpPr>
        <p:spPr>
          <a:xfrm>
            <a:off x="311760" y="293688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5"/>
          <p:cNvSpPr>
            <a:spLocks noGrp="1"/>
          </p:cNvSpPr>
          <p:nvPr>
            <p:ph/>
          </p:nvPr>
        </p:nvSpPr>
        <p:spPr>
          <a:xfrm>
            <a:off x="4677840" y="293688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44C0B38A-3361-4F8B-B3B5-1C39DDD200C4}" type="slidenum">
              <a:t>&lt;#&gt;</a:t>
            </a:fld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3"/>
          <p:cNvSpPr>
            <a:spLocks noGrp="1"/>
          </p:cNvSpPr>
          <p:nvPr>
            <p:ph/>
          </p:nvPr>
        </p:nvSpPr>
        <p:spPr>
          <a:xfrm>
            <a:off x="3192480" y="115236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4"/>
          <p:cNvSpPr>
            <a:spLocks noGrp="1"/>
          </p:cNvSpPr>
          <p:nvPr>
            <p:ph/>
          </p:nvPr>
        </p:nvSpPr>
        <p:spPr>
          <a:xfrm>
            <a:off x="6073200" y="115236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5"/>
          <p:cNvSpPr>
            <a:spLocks noGrp="1"/>
          </p:cNvSpPr>
          <p:nvPr>
            <p:ph/>
          </p:nvPr>
        </p:nvSpPr>
        <p:spPr>
          <a:xfrm>
            <a:off x="311760" y="293688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6"/>
          <p:cNvSpPr>
            <a:spLocks noGrp="1"/>
          </p:cNvSpPr>
          <p:nvPr>
            <p:ph/>
          </p:nvPr>
        </p:nvSpPr>
        <p:spPr>
          <a:xfrm>
            <a:off x="3192480" y="293688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7"/>
          <p:cNvSpPr>
            <a:spLocks noGrp="1"/>
          </p:cNvSpPr>
          <p:nvPr>
            <p:ph/>
          </p:nvPr>
        </p:nvSpPr>
        <p:spPr>
          <a:xfrm>
            <a:off x="6073200" y="293688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sldNum" idx="1"/>
          </p:nvPr>
        </p:nvSpPr>
        <p:spPr/>
        <p:txBody>
          <a:bodyPr/>
          <a:p>
            <a:fld id="{85D79CF3-C6BF-4599-BB7E-C2679936E1DA}" type="slidenum">
              <a:t>&lt;#&gt;</a:t>
            </a:fld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BB850A5C-25EC-4734-8515-3542E6DD58D5}" type="slidenum">
              <a:t>&lt;#&gt;</a:t>
            </a:fld>
          </a:p>
        </p:txBody>
      </p:sp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D236449C-3A47-4B14-983C-EC62FE465A36}" type="slidenum">
              <a:t>&lt;#&gt;</a:t>
            </a:fld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C138C397-04AD-47FF-9D13-2FFC3C7D05C8}" type="slidenum">
              <a:t>&lt;#&gt;</a:t>
            </a:fld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C4900E31-4925-4F3A-9A46-692DEB75FC5F}" type="slidenum">
              <a:t>&lt;#&gt;</a:t>
            </a:fld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5969EEE8-1F2E-44E2-9D83-BCCF369E48A0}" type="slidenum">
              <a:t>&lt;#&gt;</a:t>
            </a:fld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311760" y="444960"/>
            <a:ext cx="8520120" cy="265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434842FC-1EBE-4DF4-AA19-27C3C3275C0F}" type="slidenum">
              <a:t>&lt;#&gt;</a:t>
            </a:fld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" name="PlaceHolder 4"/>
          <p:cNvSpPr>
            <a:spLocks noGrp="1"/>
          </p:cNvSpPr>
          <p:nvPr>
            <p:ph/>
          </p:nvPr>
        </p:nvSpPr>
        <p:spPr>
          <a:xfrm>
            <a:off x="311760" y="293688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8BAD7846-1358-4BA7-BA22-E9D1B74FCF22}" type="slidenum">
              <a:t>&lt;#&gt;</a:t>
            </a:fld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341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/>
          </p:nvPr>
        </p:nvSpPr>
        <p:spPr>
          <a:xfrm>
            <a:off x="4677840" y="293688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BB92CBF6-8BE8-49BE-B94E-A3F8B1E22AC9}" type="slidenum">
              <a:t>&lt;#&gt;</a:t>
            </a:fld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/>
          </p:nvPr>
        </p:nvSpPr>
        <p:spPr>
          <a:xfrm>
            <a:off x="311760" y="2936880"/>
            <a:ext cx="852012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3767F39F-7DE3-4A13-9F04-A316511BF166}" type="slidenum">
              <a:t>&lt;#&gt;</a:t>
            </a:fld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852012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/>
          </p:nvPr>
        </p:nvSpPr>
        <p:spPr>
          <a:xfrm>
            <a:off x="311760" y="2936880"/>
            <a:ext cx="852012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A44C3C8E-BC53-46D7-8961-977416AB6AF4}" type="slidenum">
              <a:t>&lt;#&gt;</a:t>
            </a:fld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/>
          </p:nvPr>
        </p:nvSpPr>
        <p:spPr>
          <a:xfrm>
            <a:off x="4677840" y="115236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/>
          </p:nvPr>
        </p:nvSpPr>
        <p:spPr>
          <a:xfrm>
            <a:off x="311760" y="293688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/>
          </p:nvPr>
        </p:nvSpPr>
        <p:spPr>
          <a:xfrm>
            <a:off x="4677840" y="2936880"/>
            <a:ext cx="415764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348ADCF4-C67A-496D-9B2C-C6A15F501080}" type="slidenum">
              <a:t>&lt;#&gt;</a:t>
            </a:fld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/>
          </p:nvPr>
        </p:nvSpPr>
        <p:spPr>
          <a:xfrm>
            <a:off x="311760" y="115236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PlaceHolder 3"/>
          <p:cNvSpPr>
            <a:spLocks noGrp="1"/>
          </p:cNvSpPr>
          <p:nvPr>
            <p:ph/>
          </p:nvPr>
        </p:nvSpPr>
        <p:spPr>
          <a:xfrm>
            <a:off x="3192480" y="115236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4"/>
          <p:cNvSpPr>
            <a:spLocks noGrp="1"/>
          </p:cNvSpPr>
          <p:nvPr>
            <p:ph/>
          </p:nvPr>
        </p:nvSpPr>
        <p:spPr>
          <a:xfrm>
            <a:off x="6073200" y="115236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5"/>
          <p:cNvSpPr>
            <a:spLocks noGrp="1"/>
          </p:cNvSpPr>
          <p:nvPr>
            <p:ph/>
          </p:nvPr>
        </p:nvSpPr>
        <p:spPr>
          <a:xfrm>
            <a:off x="311760" y="293688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6"/>
          <p:cNvSpPr>
            <a:spLocks noGrp="1"/>
          </p:cNvSpPr>
          <p:nvPr>
            <p:ph/>
          </p:nvPr>
        </p:nvSpPr>
        <p:spPr>
          <a:xfrm>
            <a:off x="3192480" y="293688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PlaceHolder 7"/>
          <p:cNvSpPr>
            <a:spLocks noGrp="1"/>
          </p:cNvSpPr>
          <p:nvPr>
            <p:ph/>
          </p:nvPr>
        </p:nvSpPr>
        <p:spPr>
          <a:xfrm>
            <a:off x="6073200" y="2936880"/>
            <a:ext cx="2743200" cy="1629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0149C48-5518-4FB2-BD7C-4FEE4B675187}" type="slidenum">
              <a:t>&lt;#&gt;</a:t>
            </a:fld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311760" y="744480"/>
            <a:ext cx="8520120" cy="20523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b">
            <a:normAutofit/>
          </a:bodyPr>
          <a:p>
            <a:pPr indent="0">
              <a:buNone/>
            </a:pPr>
            <a:r>
              <a:rPr b="0" lang="en-US" sz="52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5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sldNum" idx="1"/>
          </p:nvPr>
        </p:nvSpPr>
        <p:spPr>
          <a:xfrm>
            <a:off x="8472600" y="4663080"/>
            <a:ext cx="548280" cy="393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ctr">
            <a:norm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" sz="1000" spc="-1" strike="noStrike">
                <a:solidFill>
                  <a:schemeClr val="dk2"/>
                </a:solidFill>
                <a:latin typeface="Arial"/>
                <a:ea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4108FAFD-2092-48AF-9CE0-F6D25C2E09DB}" type="slidenum">
              <a:rPr b="0" lang="en" sz="1000" spc="-1" strike="noStrike">
                <a:solidFill>
                  <a:schemeClr val="dk2"/>
                </a:solidFill>
                <a:latin typeface="Arial"/>
                <a:ea typeface="Arial"/>
              </a:rPr>
              <a:t>&lt;number&gt;</a:t>
            </a:fld>
            <a:endParaRPr b="0" lang="en-US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311760" y="444960"/>
            <a:ext cx="8520120" cy="572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t">
            <a:normAutofit fontScale="93550"/>
          </a:bodyPr>
          <a:p>
            <a:pPr indent="0">
              <a:buNone/>
            </a:pPr>
            <a:r>
              <a:rPr b="0" lang="en-US" sz="2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" name="PlaceHolder 3"/>
          <p:cNvSpPr>
            <a:spLocks noGrp="1"/>
          </p:cNvSpPr>
          <p:nvPr>
            <p:ph type="sldNum" idx="2"/>
          </p:nvPr>
        </p:nvSpPr>
        <p:spPr>
          <a:xfrm>
            <a:off x="8472600" y="4663080"/>
            <a:ext cx="548280" cy="393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ctr">
            <a:norm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" sz="1000" spc="-1" strike="noStrike">
                <a:solidFill>
                  <a:schemeClr val="dk2"/>
                </a:solidFill>
                <a:latin typeface="Arial"/>
                <a:ea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E297B811-50C3-4BD6-A6E8-2E1CBF1A17AB}" type="slidenum">
              <a:rPr b="0" lang="en" sz="1000" spc="-1" strike="noStrike">
                <a:solidFill>
                  <a:schemeClr val="dk2"/>
                </a:solidFill>
                <a:latin typeface="Arial"/>
                <a:ea typeface="Arial"/>
              </a:rPr>
              <a:t>&lt;number&gt;</a:t>
            </a:fld>
            <a:endParaRPr b="0" lang="en-US" sz="10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311760" y="744480"/>
            <a:ext cx="8520120" cy="20523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b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" sz="5200" spc="-1" strike="noStrike">
                <a:solidFill>
                  <a:schemeClr val="dk1"/>
                </a:solidFill>
                <a:latin typeface="Arial"/>
                <a:ea typeface="Arial"/>
              </a:rPr>
              <a:t>Testing multiple languages</a:t>
            </a:r>
            <a:endParaRPr b="0" lang="en-US" sz="5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t">
            <a:normAutofit fontScale="87222" lnSpcReduction="10000"/>
          </a:bodyPr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" sz="1800" spc="-1" strike="noStrike">
                <a:solidFill>
                  <a:schemeClr val="dk2"/>
                </a:solidFill>
                <a:latin typeface="Arial"/>
                <a:ea typeface="Arial"/>
              </a:rPr>
              <a:t>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spcAft>
                <a:spcPts val="1199"/>
              </a:spcAft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t">
            <a:normAutofit/>
          </a:bodyPr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" sz="1800" spc="-1" strike="noStrike">
                <a:solidFill>
                  <a:schemeClr val="dk2"/>
                </a:solidFill>
                <a:latin typeface="Arial"/>
                <a:ea typeface="Arial"/>
              </a:rPr>
              <a:t>All human beings are born free and equal in dignity and rights. They are endowed with reason and conscience and should act towards one another in a spirit of brotherhood. "Todos los seres humanos nacen libres e iguales en dignidad y derechos y, dotados como están de razón y conciencia, deben comportarse fraternalmente los unos con los otros. Todos los seres humanos nacen libres e iguales en dignidad y derechos y, dotados como están de razón y conciencia, deben comportarse fraternalmente los unos con los otros."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spcAft>
                <a:spcPts val="1199"/>
              </a:spcAft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t">
            <a:normAutofit/>
          </a:bodyPr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" sz="1800" spc="-1" strike="noStrike">
                <a:solidFill>
                  <a:schemeClr val="dk2"/>
                </a:solidFill>
                <a:latin typeface="Arial"/>
                <a:ea typeface="Arial"/>
              </a:rPr>
              <a:t>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spcAft>
                <a:spcPts val="1199"/>
              </a:spcAft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t">
            <a:normAutofit/>
          </a:bodyPr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" sz="1800" spc="-1" strike="noStrike">
                <a:solidFill>
                  <a:schemeClr val="dk2"/>
                </a:solidFill>
                <a:latin typeface="Arial"/>
                <a:ea typeface="Arial"/>
              </a:rPr>
              <a:t>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 All human beings are born free and equal in dignity and rights. They are endowed with reason and conscience and should act towards one another in a spirit of brotherhood.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spcAft>
                <a:spcPts val="1199"/>
              </a:spcAft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11760" y="1152360"/>
            <a:ext cx="8520120" cy="3416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91440" bIns="91440" anchor="t">
            <a:normAutofit/>
          </a:bodyPr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" sz="1800" spc="-1" strike="noStrike">
                <a:solidFill>
                  <a:schemeClr val="dk2"/>
                </a:solidFill>
                <a:latin typeface="Arial"/>
                <a:ea typeface="Arial"/>
              </a:rPr>
              <a:t>"Todos los seres humanos nacen libres e iguales en dignidad y derechos y, dotados como están de razón y conciencia, deben comportarse fraternalmente los unos con los otros. Todos los seres humanos nacen libres e iguales en dignidad y derechos y, dotados como están de razón y conciencia, deben comportarse fraternalmente los unos con los otros."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spcBef>
                <a:spcPts val="1199"/>
              </a:spcBef>
              <a:spcAft>
                <a:spcPts val="1199"/>
              </a:spcAft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 pitchFamily="0" charset="1"/>
        <a:ea typeface=""/>
        <a:cs typeface=""/>
      </a:majorFont>
      <a:minorFont>
        <a:latin typeface="Arial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 pitchFamily="0" charset="1"/>
        <a:ea typeface=""/>
        <a:cs typeface=""/>
      </a:majorFont>
      <a:minorFont>
        <a:latin typeface="Arial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LibreOffice/7.6.1.2$MacOSX_AARCH64 LibreOffice_project/f5defcebd022c5bc36bbb79be232cb6926d8f674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dc:description/>
  <dc:language>en-US</dc:language>
  <cp:lastModifiedBy/>
  <dcterms:modified xsi:type="dcterms:W3CDTF">2024-05-09T15:49:23Z</dcterms:modified>
  <cp:revision>1</cp:revision>
  <dc:subject/>
  <dc:title/>
</cp:coreProperties>
</file>