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4e2d621b03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4e2d621b03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w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iw"/>
              <a:t>Page 1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w"/>
              <a:t>Page 2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