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4"/>
  </p:sldMasterIdLst>
  <p:notesMasterIdLst>
    <p:notesMasterId r:id="rId5"/>
  </p:notesMasterIdLst>
  <p:sldIdLst>
    <p:sldId id="256" r:id="rId6"/>
  </p:sldIdLst>
  <p:sldSz cy="68580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  <p:ext uri="http://customooxmlschemas.google.com/">
      <go:slidesCustomData xmlns:go="http://customooxmlschemas.google.com/" r:id="rId7" roundtripDataSignature="AMtx7mg4nmR7bDjL6yYNKFn3U2iKOhCvo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customschemas.google.com/relationships/presentationmetadata" Target="meta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3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3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4" name="Google Shape;14;p3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3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3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2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2"/>
          <p:cNvSpPr txBox="1"/>
          <p:nvPr>
            <p:ph idx="1" type="body"/>
          </p:nvPr>
        </p:nvSpPr>
        <p:spPr>
          <a:xfrm rot="5400000">
            <a:off x="2309019" y="-251618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3"/>
          <p:cNvSpPr txBox="1"/>
          <p:nvPr>
            <p:ph type="title"/>
          </p:nvPr>
        </p:nvSpPr>
        <p:spPr>
          <a:xfrm rot="5400000">
            <a:off x="4732338" y="2171701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3"/>
          <p:cNvSpPr txBox="1"/>
          <p:nvPr>
            <p:ph idx="1" type="body"/>
          </p:nvPr>
        </p:nvSpPr>
        <p:spPr>
          <a:xfrm rot="5400000">
            <a:off x="541338" y="190500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3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3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3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" type="subTitle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0" name="Google Shape;20;p4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/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b="1" sz="4000"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5"/>
          <p:cNvSpPr txBox="1"/>
          <p:nvPr>
            <p:ph idx="1" type="body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indent="-228600" lvl="1" marL="91440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5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5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5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6"/>
          <p:cNvSpPr txBox="1"/>
          <p:nvPr>
            <p:ph idx="1" type="body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2" name="Google Shape;32;p6"/>
          <p:cNvSpPr txBox="1"/>
          <p:nvPr>
            <p:ph idx="2" type="body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3" name="Google Shape;33;p6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6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6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7"/>
          <p:cNvSpPr txBox="1"/>
          <p:nvPr>
            <p:ph idx="1" type="body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7"/>
          <p:cNvSpPr txBox="1"/>
          <p:nvPr>
            <p:ph idx="2" type="body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0" name="Google Shape;40;p7"/>
          <p:cNvSpPr txBox="1"/>
          <p:nvPr>
            <p:ph idx="3" type="body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7"/>
          <p:cNvSpPr txBox="1"/>
          <p:nvPr>
            <p:ph idx="4" type="body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2" name="Google Shape;42;p7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7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7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8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8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8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8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9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9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9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/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10"/>
          <p:cNvSpPr txBox="1"/>
          <p:nvPr>
            <p:ph idx="1" type="body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indent="-381000" lvl="2" marL="1371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indent="-355600" lvl="4" marL="22860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indent="-355600" lvl="5" marL="27432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10"/>
          <p:cNvSpPr txBox="1"/>
          <p:nvPr>
            <p:ph idx="2" type="body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58" name="Google Shape;58;p10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10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0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1"/>
          <p:cNvSpPr txBox="1"/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1"/>
          <p:cNvSpPr/>
          <p:nvPr>
            <p:ph idx="2" type="pic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1"/>
          <p:cNvSpPr txBox="1"/>
          <p:nvPr>
            <p:ph idx="1" type="body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65" name="Google Shape;65;p11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1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1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2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 sz="4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Adding a Bullet Slide</a:t>
            </a:r>
            <a:endParaRPr/>
          </a:p>
        </p:txBody>
      </p:sp>
      <p:sp>
        <p:nvSpPr>
          <p:cNvPr id="85" name="Google Shape;85;p1"/>
          <p:cNvSpPr txBox="1"/>
          <p:nvPr>
            <p:ph idx="1" type="body"/>
          </p:nvPr>
        </p:nvSpPr>
        <p:spPr>
          <a:xfrm>
            <a:off x="457200" y="1600200"/>
            <a:ext cx="8229600" cy="2494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en-US" sz="32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Find the bullet slide layout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en-US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Use _TextFrame.text for first bullet</a:t>
            </a:r>
            <a:endParaRPr/>
          </a:p>
          <a:p>
            <a:pPr indent="-228600" lvl="2" marL="114300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</a:pPr>
            <a:r>
              <a:rPr lang="en-US" sz="2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Use _TextFrame.add_paragraph() for subsequent bullets</a:t>
            </a:r>
            <a:endParaRPr sz="24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l">
              <a:spcBef>
                <a:spcPts val="480"/>
              </a:spcBef>
              <a:spcAft>
                <a:spcPts val="0"/>
              </a:spcAft>
              <a:buNone/>
            </a:pPr>
            <a:r>
              <a:rPr lang="en-US"/>
              <a:t>Here is a lot of text!</a:t>
            </a:r>
            <a:endParaRPr/>
          </a:p>
        </p:txBody>
      </p:sp>
      <p:sp>
        <p:nvSpPr>
          <p:cNvPr id="86" name="Google Shape;86;p1"/>
          <p:cNvSpPr txBox="1"/>
          <p:nvPr/>
        </p:nvSpPr>
        <p:spPr>
          <a:xfrm>
            <a:off x="457200" y="4276950"/>
            <a:ext cx="6901500" cy="477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900">
                <a:latin typeface="Calibri"/>
                <a:ea typeface="Calibri"/>
                <a:cs typeface="Calibri"/>
                <a:sym typeface="Calibri"/>
              </a:rPr>
              <a:t>Here is some text in a text box!</a:t>
            </a:r>
            <a:endParaRPr sz="1900"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2013-01-27T09:14:16Z</dcterms:created>
</cp:coreProperties>
</file>