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Hello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6172200"/>
              </a:tblGrid>
              <a:tr h="0"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